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8" r:id="rId2"/>
    <p:sldId id="303" r:id="rId3"/>
    <p:sldId id="304" r:id="rId4"/>
    <p:sldId id="305" r:id="rId5"/>
    <p:sldId id="306" r:id="rId6"/>
    <p:sldId id="307" r:id="rId7"/>
    <p:sldId id="308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A9CC-0227-D24B-9769-68A9BFA3472E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F526-E234-DF4F-A4AF-B57A90B5B2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55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0759E-21CC-45D5-AB49-F0AC92FA99A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CCFD6-87E2-7E40-9298-5AE7B2AD9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733634-CFBA-E548-AA30-F6EFA82CD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35EC55-BB68-034E-BE23-39868F27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47C60D-0A4A-C74D-850A-8C413A69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F3A22C-4705-404C-B499-59D6323E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1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ACB24-1D9A-3E42-8378-68E8EC675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537C36-4226-AB4D-972B-735DA69B5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03AD37-5E3B-5B4D-BDBD-D1BA1DDF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42914-F8FF-AA46-BFA6-2BD4D899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41A759-6DD2-3D4A-9C93-5ABB141F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84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96633B-044D-CF40-B1B5-7035F92FD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60F2C65-2151-624E-B666-C757C634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7BBB63-6440-7349-8DAB-8184B37F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B7A54-B5B2-4F49-A9B8-231B8983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76673E-400A-BB44-9D7B-575386FE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2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DB274-F420-664E-B8A0-4040093A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789537-1517-3946-A49B-DDAEEBAB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7646F-B64B-EF4D-89F7-1F697251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0C594C-508F-094D-ABAD-E734528B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FE8D37-42F1-1A4A-AB0D-FBFECEDB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93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4CF04-A021-6A40-95A6-528B55F0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0789A5-39CA-C741-8579-7E9525FA8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13DEB4-66F4-7B4E-8C33-8E027EEC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EF1482-6B94-314C-A70D-8820DA85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E7B6D-637A-754C-B6DE-36DA2A3D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4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5EFA5-C073-2648-8470-F126AAE6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08796-EF44-CC4F-8694-9D542D74B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8E0C2A-6049-1048-A2F9-A336AC86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505D82-1396-314E-A5CE-A9A90744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6D721E-BB81-4B4F-A6D5-83657786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CD7201-412C-DD4A-8324-E87797AF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84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0BB74-C48F-464A-B7CB-2066CE5B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C1FAE0-B6D0-0144-AEC7-BB365DDD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18ADB0-20E2-4D4D-A859-5D1EFAC4A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452AD7-353D-B947-A8F9-7945F9844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8AB306-6C8F-BF47-9F1D-82E68C058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63721C-5E71-FB4C-98C5-34761DD4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A70A10-6E03-1345-909F-DF01EC26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0939B9-04EC-BC42-A185-B09C53A4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8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0132B-6815-674E-8339-7D18D134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901043-A073-B049-88AA-C75AFCCE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51EADB-CB2A-6149-AB11-6A5D31EF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77BE14-69B0-0945-990F-C79F76FF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54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F7F157-8B3E-5E4A-8ED1-A6B2E21D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55F2E7-68A3-4449-9F7E-C9104A30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BF903A-5234-F543-8E7F-FA6385D2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51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FB563-2416-EE45-97DA-2C2C5488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7DE86A-3C8F-4740-9CF1-A10742291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64690-9498-D546-B679-5FBA43AC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445945-2CE9-794A-8909-B78FE3DD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25ECFF-2A69-7343-BB6F-D7107CE4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398959-AB52-D645-A6B7-B6FA92D5C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11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72401-BF12-FF41-8189-A71A9087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BAD57F-5C5B-A14D-9D81-03103A27B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D2DE7B2-87D2-1048-9D20-B8D2AB55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FFBE6E-5543-FB44-8AA9-0557EDE7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B75DB6-8944-DE4B-B2CC-742177BA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4F4128-6CFF-7146-9E8D-31D52AD2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3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AF0240-4804-7844-A341-CC4FFD1A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45CD21-23CF-BD40-AF00-D5CE8A728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F6DFB3-22D9-0546-8D91-CEBC333BC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5BD1C-26F6-CC4E-AA7F-E6FE6BB8E7BB}" type="datetimeFigureOut">
              <a:rPr lang="de-DE" smtClean="0"/>
              <a:t>15.02.22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5BEFC4-BF9F-8345-B6C1-317934C53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C6ADC5-028D-AC41-88B4-DEB60335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636C-E404-1C4F-97EF-C2E52A1E4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09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1241343-04E1-E747-8986-7A6B2376F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6462" y="286246"/>
            <a:ext cx="1204449" cy="12044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652" y="330215"/>
            <a:ext cx="7358063" cy="903839"/>
          </a:xfrm>
        </p:spPr>
        <p:txBody>
          <a:bodyPr/>
          <a:lstStyle/>
          <a:p>
            <a:r>
              <a:rPr lang="de-DE" dirty="0"/>
              <a:t>Naturwissenschaften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0209" y="3819557"/>
            <a:ext cx="9966854" cy="16561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/>
              <a:t>										</a:t>
            </a:r>
          </a:p>
          <a:p>
            <a:r>
              <a:rPr lang="de-DE" sz="4800" dirty="0"/>
              <a:t>	Biologie			   Chemie	     Physik</a:t>
            </a:r>
          </a:p>
        </p:txBody>
      </p:sp>
      <p:pic>
        <p:nvPicPr>
          <p:cNvPr id="1026" name="Picture 2" descr="http://www.ostendorf-gymnasium.de/wp-content/uploads/2010/02/2009_02_26_physik_fuss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15" y="1192834"/>
            <a:ext cx="2232248" cy="28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.uni-konstanz.de/fileadmin/biologie/fachbereich/bilder/fachbereich0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09" y="1772816"/>
            <a:ext cx="316580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yrgis.com/sites/default/files/chemistry_flasks_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5" y="918583"/>
            <a:ext cx="2322001" cy="30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5" y="1700809"/>
            <a:ext cx="8228707" cy="4525119"/>
          </a:xfrm>
        </p:spPr>
        <p:txBody>
          <a:bodyPr/>
          <a:lstStyle/>
          <a:p>
            <a:r>
              <a:rPr lang="de-DE" dirty="0"/>
              <a:t>	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Es ist keine Vertiefung des regulären Naturwissenschaftsunterrichts sondern beschäftigt sich mit besonderen Themen dieser Fächer.</a:t>
            </a:r>
          </a:p>
          <a:p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0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pic>
        <p:nvPicPr>
          <p:cNvPr id="5" name="Picture 2" descr="http://www.xtec.cat/~lvallmaj/taller/atmodern/caricat/gali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143194"/>
            <a:ext cx="2078707" cy="27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esamtschule-schlebusch.de/joomla/images/Bienenprojekt/F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02" y="3602769"/>
            <a:ext cx="3051970" cy="21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34" y="3602768"/>
            <a:ext cx="3079037" cy="21150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7330938-D6AD-F646-AD8C-B1EE0D7DF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1545" y="1700809"/>
            <a:ext cx="8228707" cy="4525119"/>
          </a:xfrm>
        </p:spPr>
        <p:txBody>
          <a:bodyPr/>
          <a:lstStyle/>
          <a:p>
            <a:r>
              <a:rPr lang="de-DE" dirty="0"/>
              <a:t>	</a:t>
            </a:r>
            <a:r>
              <a:rPr lang="de-DE" sz="3200" b="1" dirty="0"/>
              <a:t>Bedeutende Naturwissenschaftler JG 5</a:t>
            </a:r>
            <a:br>
              <a:rPr lang="de-DE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de-DE" dirty="0"/>
          </a:p>
          <a:p>
            <a:r>
              <a:rPr lang="de-DE" dirty="0"/>
              <a:t>Vorträge vorbereiten und halten </a:t>
            </a:r>
          </a:p>
          <a:p>
            <a:r>
              <a:rPr lang="de-DE" dirty="0">
                <a:sym typeface="Wingdings"/>
              </a:rPr>
              <a:t>			 Versuche planen und durchführen</a:t>
            </a:r>
          </a:p>
          <a:p>
            <a:r>
              <a:rPr lang="de-DE" dirty="0">
                <a:sym typeface="Wingdings"/>
              </a:rPr>
              <a:t>					 theoretisches Wissen festigen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12291" y="28575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pic>
        <p:nvPicPr>
          <p:cNvPr id="5" name="Picture 2" descr="http://www.xtec.cat/~lvallmaj/taller/atmodern/caricat/galil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509120"/>
            <a:ext cx="1574651" cy="20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B31B8E-A69B-A245-B840-12C53BD73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5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Schwerpunktthemen im neuen Lehrplan 6 / 7: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Boden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Farben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Recycling</a:t>
            </a:r>
          </a:p>
          <a:p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7" y="3477974"/>
            <a:ext cx="3259007" cy="1457446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392" y="2287625"/>
            <a:ext cx="3254963" cy="145744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526" y="4613041"/>
            <a:ext cx="3254963" cy="151272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-14574" y="-22049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0BFF20-5082-454F-8381-9E3E9F49C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7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Schwerpunktthemen im neuen Lehrplan 8-10: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Haut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Landwirtschaft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Kleidung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Medikamente &amp; Gesundheit</a:t>
            </a:r>
          </a:p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150738" y="21948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636" y="5128313"/>
            <a:ext cx="3259030" cy="140950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3"/>
          <a:srcRect b="18363"/>
          <a:stretch/>
        </p:blipFill>
        <p:spPr>
          <a:xfrm>
            <a:off x="7117048" y="3721527"/>
            <a:ext cx="3277286" cy="1406786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/>
          <a:srcRect t="23234" b="10383"/>
          <a:stretch/>
        </p:blipFill>
        <p:spPr>
          <a:xfrm>
            <a:off x="6574071" y="2264680"/>
            <a:ext cx="3260097" cy="14401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947AFC9-373D-EB43-8CC4-B928ED109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069" y="1932832"/>
            <a:ext cx="8218810" cy="4525119"/>
          </a:xfrm>
        </p:spPr>
        <p:txBody>
          <a:bodyPr/>
          <a:lstStyle/>
          <a:p>
            <a:r>
              <a:rPr lang="de-DE" b="1" dirty="0"/>
              <a:t>Jahrgangsübergreifend und themenübergreifend: </a:t>
            </a:r>
          </a:p>
          <a:p>
            <a:pPr algn="ctr"/>
            <a:r>
              <a:rPr lang="de-DE" i="1" dirty="0"/>
              <a:t>Mit Bienen in die Zukunft</a:t>
            </a:r>
            <a:r>
              <a:rPr lang="de-DE" dirty="0"/>
              <a:t> (Schulprojekt)</a:t>
            </a:r>
          </a:p>
          <a:p>
            <a:r>
              <a:rPr lang="de-DE" sz="2400" dirty="0"/>
              <a:t>Thema: staatenbildende Insekten</a:t>
            </a:r>
          </a:p>
        </p:txBody>
      </p:sp>
      <p:pic>
        <p:nvPicPr>
          <p:cNvPr id="20482" name="Picture 2" descr="http://www.gesamtschule-schlebusch.de/joomla/images/Bienenprojekt/F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74" y="3645024"/>
            <a:ext cx="4020180" cy="27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0" y="90023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62361E-BE48-A444-94B6-D8AD3568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9086" y="2270206"/>
            <a:ext cx="8228707" cy="4525119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sich mit naturwissenschaftlichen Fragen zu beschäftigen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Experimente durchzuführen und Modelle zu bauen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Gerne in Projekten arbeiten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eigene Versuche und Messungen zu planen, durchzuführen und auszuwerten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Lebewesen und Dinge im Gelände zu beobachten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Informationen aus Büchern zu suchen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Tabellen, Zeichnungen und Übersichten anzufertigen</a:t>
            </a:r>
          </a:p>
          <a:p>
            <a:endParaRPr lang="de-DE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-34267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>
            <a:lvl1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 charset="0"/>
              </a:defRPr>
            </a:lvl1pPr>
            <a:lvl2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algn="ctr" defTabSz="410688" rtl="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321407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642816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964224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1285631" algn="ctr" defTabSz="410688" rtl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Naturwissenschaften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9077" y="160449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</a:rPr>
              <a:t>Das Kind sollte Spaß daran haben: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10785C-F1CE-A841-A4F4-83C7750F2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9063" y="400049"/>
            <a:ext cx="1204449" cy="12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Macintosh PowerPoint</Application>
  <PresentationFormat>Breitbild</PresentationFormat>
  <Paragraphs>35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</vt:lpstr>
      <vt:lpstr>Naturwissenschaften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Naturwissenschaften</dc:title>
  <dc:creator>Anna Schneider</dc:creator>
  <cp:lastModifiedBy>Anna Schneider</cp:lastModifiedBy>
  <cp:revision>1</cp:revision>
  <dcterms:created xsi:type="dcterms:W3CDTF">2022-02-15T15:40:07Z</dcterms:created>
  <dcterms:modified xsi:type="dcterms:W3CDTF">2022-02-15T15:40:24Z</dcterms:modified>
</cp:coreProperties>
</file>